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729"/>
  </p:normalViewPr>
  <p:slideViewPr>
    <p:cSldViewPr snapToGrid="0">
      <p:cViewPr varScale="1">
        <p:scale>
          <a:sx n="112" d="100"/>
          <a:sy n="112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EDFBA-41D5-D87D-9337-72676F471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67FDE-8D06-62AE-6559-B8A8BDFA46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3AF4B-7F08-A213-4205-F2195AF77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1F98-F315-074C-99AC-24F664382C09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9EED1-FE5B-6C54-3CD4-81A1E6B2A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F6CCD-50DC-B37D-25BD-4F3C4FA76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FF5B-5377-3D47-8ED8-3E30E15D9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0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4818B-5797-EB8C-4AC8-280C9ABA4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2205A-26B1-40F6-EE13-B400D8198A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21839-884C-13E7-3C20-3E2BEBBEA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1F98-F315-074C-99AC-24F664382C09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8E03E-8C45-C941-3F0F-C7485AF1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A0925-EBCF-3305-AAC0-D9DB69B7D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FF5B-5377-3D47-8ED8-3E30E15D9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7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66C970-505C-F05C-F8DE-2267EA53BF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E942B-62FA-BD26-5F66-4ADA83721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9F989-1574-DDE7-5BEA-223403B9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1F98-F315-074C-99AC-24F664382C09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949B7-14FE-F401-7A85-B73207C23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322FC-A968-3CFD-8D5E-B4E825B89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FF5B-5377-3D47-8ED8-3E30E15D9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4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1EC30-BDC1-5AB5-AE4A-AE0F11845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B8481-0632-8725-95A0-06B0905B0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A6D80-1DC9-4A66-BD8F-781B250A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1F98-F315-074C-99AC-24F664382C09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4E606-BA4D-694B-2983-7E0DDF501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B8913-BF31-6AC2-E643-A3BDAEEC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FF5B-5377-3D47-8ED8-3E30E15D9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9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D7296-F32B-79D5-E401-D4D8A1880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0B403-8F5F-7392-45D7-D2A06B13E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F8450-49ED-FA41-36B4-C427A5CD3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1F98-F315-074C-99AC-24F664382C09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0B4F3-8C20-452F-ED78-9FA22F9E6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BC478-CDA6-9D26-2A72-D7B3334A1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FF5B-5377-3D47-8ED8-3E30E15D9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C8613-3751-D644-9E8C-FADA62D7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E4019-C779-2FF9-C4A9-C4880AC9F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C3DF92-3644-4079-30F2-6C2414A6D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4044E6-8991-D309-151D-4F98506A4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1F98-F315-074C-99AC-24F664382C09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28D29-6AAB-C71D-CEA8-4BBA29A1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93DDC-7A18-5B91-D003-2565470F6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FF5B-5377-3D47-8ED8-3E30E15D9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4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E6D8C-8A91-70E8-F00A-6D28E7627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44179F-9996-BAE5-16D2-5497A89D0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06E20B-69B6-445A-F21D-A27E56B614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5448B3-7206-F15A-5C34-59D2EBC1FC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DC6C73-2223-7E9F-450D-0A6F423282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0453B7-D1FD-5A26-85C9-D38157E56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1F98-F315-074C-99AC-24F664382C09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C0D4FD-C088-8D20-B742-104C335B5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A75284-0E80-1231-1366-C803C715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FF5B-5377-3D47-8ED8-3E30E15D9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6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FE4F-D31F-D8F2-FD24-8D374AF05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E16E5A-505A-7419-699C-3D38AAA46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1F98-F315-074C-99AC-24F664382C09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728A84-D000-BEE0-CC2C-D1440AAD3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327D65-E250-F4AB-F240-A445B78DC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FF5B-5377-3D47-8ED8-3E30E15D9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2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5324A3-B844-51D1-7C27-ED6AF3D7F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1F98-F315-074C-99AC-24F664382C09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9536EB-3504-8878-0FC3-462F1C942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AAC1F-00B0-740D-A68F-DAD416367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FF5B-5377-3D47-8ED8-3E30E15D9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91EF6-6A94-22F5-3166-4E35824BD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2C58B-FE72-5FC9-EB0A-F72CE73AA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E045EC-6B5A-3B03-F546-804507D70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884333-83A2-F7FB-08BA-49864E6D7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1F98-F315-074C-99AC-24F664382C09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8FB77-AED7-5301-6625-9EF8E5183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CF8D0F-08C4-B182-A548-D7D9667C8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FF5B-5377-3D47-8ED8-3E30E15D9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8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4F38E-9916-A83A-DB62-4867A1ACB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92D71F-8AC0-C338-62B2-FEC85F0D2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6671DB-17F5-3B29-3517-08CC7B1E1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F675E-722A-C33A-956B-1DCE17F74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1F98-F315-074C-99AC-24F664382C09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BEDD6-898F-C47E-934A-9D868383A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799EF-6F01-2673-9421-F72DC3C41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3FF5B-5377-3D47-8ED8-3E30E15D9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3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976ABD-7892-C1C3-7C4C-3108B26B9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89083-C097-2097-4794-184DAE4E7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3C968-8A69-618A-E184-0BCC81C765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E1F98-F315-074C-99AC-24F664382C09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2EEB5-AC4C-0D5D-BCF2-3E24EB2AF2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A1E06-B204-67FC-56CB-AB7B3DEBB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3FF5B-5377-3D47-8ED8-3E30E15D9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67EFC-1A35-60FA-6B10-DD8E630B9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Alibaba Cloud x (Company)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5A8516-8C98-96C1-0E76-4670E4C293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Internal showcase</a:t>
            </a:r>
          </a:p>
        </p:txBody>
      </p:sp>
    </p:spTree>
    <p:extLst>
      <p:ext uri="{BB962C8B-B14F-4D97-AF65-F5344CB8AC3E}">
        <p14:creationId xmlns:p14="http://schemas.microsoft.com/office/powerpoint/2010/main" val="3039883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2A7C2-81D4-4476-A628-ED738AF4C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DD427-E7D2-9F6F-2DBE-534F44B39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(Company) current Industries/Markets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7758B-1ED3-82D5-F0BE-A70DEF466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(Company) Industry Focus/Strong </a:t>
            </a:r>
          </a:p>
          <a:p>
            <a:pPr lvl="1"/>
            <a:r>
              <a:rPr lang="en-US" dirty="0"/>
              <a:t>Share customer success stories, feedback, review</a:t>
            </a:r>
          </a:p>
        </p:txBody>
      </p:sp>
    </p:spTree>
    <p:extLst>
      <p:ext uri="{BB962C8B-B14F-4D97-AF65-F5344CB8AC3E}">
        <p14:creationId xmlns:p14="http://schemas.microsoft.com/office/powerpoint/2010/main" val="21843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33DF3-C353-B7FB-05BB-9046038F5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Partnering with Alibaba Cloud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9634-3339-968C-F8A4-F21879D5C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0FFEC-C987-CFCD-FAE1-E7726889C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(Company) Solution(s) -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ADDCF-7A47-E661-B556-B5BC9C171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(Company) solution(s) introduction</a:t>
            </a:r>
          </a:p>
          <a:p>
            <a:endParaRPr lang="en-US" sz="1600" dirty="0"/>
          </a:p>
          <a:p>
            <a:r>
              <a:rPr lang="en-US" sz="1600" dirty="0"/>
              <a:t>(Company) solution(s) focused in which industries? </a:t>
            </a:r>
          </a:p>
          <a:p>
            <a:endParaRPr lang="en-US" sz="1600" dirty="0"/>
          </a:p>
          <a:p>
            <a:r>
              <a:rPr lang="en-US" sz="1600" dirty="0"/>
              <a:t>(Company) solution(s) – Highlight (Key points/ Value Proposition) </a:t>
            </a:r>
          </a:p>
          <a:p>
            <a:pPr lvl="1"/>
            <a:r>
              <a:rPr lang="en-US" sz="1600" dirty="0"/>
              <a:t>Solution(s) that helps X customers/Industries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0338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FDFB4-0212-518E-21AA-9E5EEF1D1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(Company) current Industries/Markets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1AA9E-8534-8CAC-9BA3-095B0955B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(Company) Industry Focus/Strong </a:t>
            </a:r>
          </a:p>
          <a:p>
            <a:pPr lvl="1"/>
            <a:r>
              <a:rPr lang="en-US" dirty="0"/>
              <a:t>Share case studies (min 3 case studies) including customer Pain Point, how the solution helped the customers and the results.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(Company) Industry target</a:t>
            </a:r>
          </a:p>
          <a:p>
            <a:pPr lvl="1"/>
            <a:r>
              <a:rPr lang="en-US" dirty="0"/>
              <a:t>What (Company) would be like to expand/go in-depth to.. </a:t>
            </a:r>
          </a:p>
          <a:p>
            <a:pPr lvl="1"/>
            <a:endParaRPr lang="en-US" dirty="0"/>
          </a:p>
          <a:p>
            <a:r>
              <a:rPr lang="en-US" dirty="0"/>
              <a:t>(Company) currently in which market(s) </a:t>
            </a:r>
          </a:p>
          <a:p>
            <a:pPr lvl="1"/>
            <a:r>
              <a:rPr lang="en-US" dirty="0"/>
              <a:t>Share case studies in those market(s)</a:t>
            </a:r>
          </a:p>
        </p:txBody>
      </p:sp>
    </p:spTree>
    <p:extLst>
      <p:ext uri="{BB962C8B-B14F-4D97-AF65-F5344CB8AC3E}">
        <p14:creationId xmlns:p14="http://schemas.microsoft.com/office/powerpoint/2010/main" val="3291369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76EAF-9611-0FB4-3156-1FA2777D3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(Company) current Customer Logos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1386D-E1CE-B03A-9CE8-1ECA8B960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770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9B3A-6493-2416-D5E2-1E156EBA3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Solution Architecture Diagram on Alibaba Cloud</a:t>
            </a:r>
          </a:p>
        </p:txBody>
      </p:sp>
    </p:spTree>
    <p:extLst>
      <p:ext uri="{BB962C8B-B14F-4D97-AF65-F5344CB8AC3E}">
        <p14:creationId xmlns:p14="http://schemas.microsoft.com/office/powerpoint/2010/main" val="1258046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9BED9F-D8B8-42AF-0104-71D5CAF57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BEEED-6AF8-2F1B-F7D1-C79978191F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Alibaba Cloud x (Company)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29DDF0-5A4F-7C4E-88E8-83FBD98617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External showcase</a:t>
            </a:r>
          </a:p>
        </p:txBody>
      </p:sp>
    </p:spTree>
    <p:extLst>
      <p:ext uri="{BB962C8B-B14F-4D97-AF65-F5344CB8AC3E}">
        <p14:creationId xmlns:p14="http://schemas.microsoft.com/office/powerpoint/2010/main" val="164855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D5C1D2-D5BE-1F92-D36C-6B448A9BDB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6238E-A98F-7C81-A4E9-BBAD7576B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Partnering with Alibaba Cloud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087DD-610A-4C7A-BFD1-ACB12DD79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90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C4F298-5626-15B1-0F7E-D03B76204F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5084-A598-A703-AEC5-94709B6F9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(Company) Solution(s) -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55234-8BB6-EC37-C30D-423569549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(Company) solution(s) introduction</a:t>
            </a:r>
          </a:p>
          <a:p>
            <a:endParaRPr lang="en-US" sz="1600" dirty="0"/>
          </a:p>
          <a:p>
            <a:r>
              <a:rPr lang="en-US" sz="1600" dirty="0"/>
              <a:t>(Company) solution(s) focused in which industries? </a:t>
            </a:r>
          </a:p>
          <a:p>
            <a:endParaRPr lang="en-US" sz="1600" dirty="0"/>
          </a:p>
          <a:p>
            <a:r>
              <a:rPr lang="en-US" sz="1600" dirty="0"/>
              <a:t>(Company) solution(s) – Highlight (Key points/ Value Proposition) </a:t>
            </a:r>
          </a:p>
          <a:p>
            <a:pPr lvl="1"/>
            <a:r>
              <a:rPr lang="en-US" sz="1600" dirty="0"/>
              <a:t>Solution(s) that helps X customers/Industries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04612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246</Words>
  <Application>Microsoft Macintosh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Alibaba Cloud x (Company) </vt:lpstr>
      <vt:lpstr>Partnering with Alibaba Cloud </vt:lpstr>
      <vt:lpstr>(Company) Solution(s) - Sharing</vt:lpstr>
      <vt:lpstr>(Company) current Industries/Markets </vt:lpstr>
      <vt:lpstr>(Company) current Customer Logos</vt:lpstr>
      <vt:lpstr>Solution Architecture Diagram on Alibaba Cloud</vt:lpstr>
      <vt:lpstr>Alibaba Cloud x (Company) </vt:lpstr>
      <vt:lpstr>Partnering with Alibaba Cloud </vt:lpstr>
      <vt:lpstr>(Company) Solution(s) - Sharing</vt:lpstr>
      <vt:lpstr>(Company) current Industries/Markets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Kenneth Lim</dc:creator>
  <cp:lastModifiedBy>Kenneth Lim</cp:lastModifiedBy>
  <cp:revision>1</cp:revision>
  <dcterms:created xsi:type="dcterms:W3CDTF">2024-12-16T02:46:22Z</dcterms:created>
  <dcterms:modified xsi:type="dcterms:W3CDTF">2024-12-16T04:05:36Z</dcterms:modified>
</cp:coreProperties>
</file>